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4" r:id="rId7"/>
    <p:sldId id="263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23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5DB04B8-A8F3-426B-925F-08115D0FA5B3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24934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2019/4/1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2019/4/1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2019/4/1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2019/4/1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333375"/>
            <a:ext cx="8291513" cy="5033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zh-CN" altLang="en-US" sz="2000" b="1" dirty="0" smtClean="0"/>
              <a:t>为</a:t>
            </a:r>
            <a:r>
              <a:rPr lang="zh-CN" altLang="en-US" sz="2000" b="1" dirty="0"/>
              <a:t>什么暖高压为深厚系统，而冷高压为浅薄系统</a:t>
            </a:r>
            <a:r>
              <a:rPr lang="zh-CN" altLang="en-US" sz="2000" b="1" dirty="0" smtClean="0"/>
              <a:t>？（研</a:t>
            </a:r>
            <a:r>
              <a:rPr lang="zh-CN" altLang="en-US" sz="2000" b="1" dirty="0"/>
              <a:t>）</a:t>
            </a:r>
          </a:p>
        </p:txBody>
      </p:sp>
      <p:graphicFrame>
        <p:nvGraphicFramePr>
          <p:cNvPr id="5128" name="Object 8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21692031"/>
              </p:ext>
            </p:extLst>
          </p:nvPr>
        </p:nvGraphicFramePr>
        <p:xfrm>
          <a:off x="2195736" y="980728"/>
          <a:ext cx="4392141" cy="26321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3" imgW="1841400" imgH="1650960" progId="Equation.DSMT4">
                  <p:embed/>
                </p:oleObj>
              </mc:Choice>
              <mc:Fallback>
                <p:oleObj name="Equation" r:id="rId3" imgW="1841400" imgH="1650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736" y="980728"/>
                        <a:ext cx="4392141" cy="26321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508793" y="3933056"/>
            <a:ext cx="8353425" cy="25545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000" dirty="0"/>
              <a:t>对于地面暖高压系统，气压下降同样值时暖高压中心对应的⊿</a:t>
            </a:r>
            <a:r>
              <a:rPr lang="en-US" altLang="zh-CN" sz="2000" dirty="0"/>
              <a:t>z</a:t>
            </a:r>
            <a:r>
              <a:rPr lang="zh-CN" altLang="en-US" sz="2000" dirty="0"/>
              <a:t>比四周大，即中心气压随高度变化较四周慢，所以暖高压中心的上方为更强的暖高压，</a:t>
            </a:r>
            <a:r>
              <a:rPr lang="zh-CN" altLang="en-US" sz="2000" b="1" dirty="0">
                <a:solidFill>
                  <a:srgbClr val="7030A0"/>
                </a:solidFill>
              </a:rPr>
              <a:t>暖高压系统容易维持到很高的高度，为深厚系统</a:t>
            </a:r>
            <a:r>
              <a:rPr lang="zh-CN" altLang="en-US" sz="2000" dirty="0"/>
              <a:t>。</a:t>
            </a:r>
          </a:p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000" dirty="0"/>
              <a:t>对于地面冷高压系统，中心气压随高度变化较四周快，所以冷高压中心的上方为弱的冷高压，</a:t>
            </a:r>
            <a:r>
              <a:rPr lang="zh-CN" altLang="en-US" sz="2000" b="1" dirty="0">
                <a:solidFill>
                  <a:srgbClr val="7030A0"/>
                </a:solidFill>
              </a:rPr>
              <a:t>冷高压系统不容易维持，为浅薄系统</a:t>
            </a:r>
            <a:r>
              <a:rPr lang="zh-CN" altLang="en-US" sz="2000" dirty="0"/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2918706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对象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9087175"/>
              </p:ext>
            </p:extLst>
          </p:nvPr>
        </p:nvGraphicFramePr>
        <p:xfrm>
          <a:off x="467544" y="332656"/>
          <a:ext cx="8280920" cy="16304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5" name="Equation" r:id="rId3" imgW="4572000" imgH="901440" progId="Equation.DSMT4">
                  <p:embed/>
                </p:oleObj>
              </mc:Choice>
              <mc:Fallback>
                <p:oleObj name="Equation" r:id="rId3" imgW="4572000" imgH="9014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332656"/>
                        <a:ext cx="8280920" cy="163049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6778414"/>
              </p:ext>
            </p:extLst>
          </p:nvPr>
        </p:nvGraphicFramePr>
        <p:xfrm>
          <a:off x="2051720" y="2204864"/>
          <a:ext cx="3960440" cy="44256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6" name="Equation" r:id="rId5" imgW="1942920" imgH="2171520" progId="Equation.DSMT4">
                  <p:embed/>
                </p:oleObj>
              </mc:Choice>
              <mc:Fallback>
                <p:oleObj name="Equation" r:id="rId5" imgW="1942920" imgH="217152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204864"/>
                        <a:ext cx="3960440" cy="4425622"/>
                      </a:xfrm>
                      <a:prstGeom prst="rect">
                        <a:avLst/>
                      </a:prstGeom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0868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15"/>
          <p:cNvGraphicFramePr>
            <a:graphicFrameLocks noChangeAspect="1"/>
          </p:cNvGraphicFramePr>
          <p:nvPr>
            <p:extLst/>
          </p:nvPr>
        </p:nvGraphicFramePr>
        <p:xfrm>
          <a:off x="1142340" y="1772816"/>
          <a:ext cx="6081295" cy="8295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3" imgW="3263760" imgH="444240" progId="Equation.DSMT4">
                  <p:embed/>
                </p:oleObj>
              </mc:Choice>
              <mc:Fallback>
                <p:oleObj name="Equation" r:id="rId3" imgW="3263760" imgH="4442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2340" y="1772816"/>
                        <a:ext cx="6081295" cy="8295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15"/>
          <p:cNvGraphicFramePr>
            <a:graphicFrameLocks noChangeAspect="1"/>
          </p:cNvGraphicFramePr>
          <p:nvPr>
            <p:extLst/>
          </p:nvPr>
        </p:nvGraphicFramePr>
        <p:xfrm>
          <a:off x="539552" y="2996952"/>
          <a:ext cx="8268169" cy="29523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5" imgW="5130720" imgH="1828800" progId="Equation.DSMT4">
                  <p:embed/>
                </p:oleObj>
              </mc:Choice>
              <mc:Fallback>
                <p:oleObj name="Equation" r:id="rId5" imgW="5130720" imgH="18288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996952"/>
                        <a:ext cx="8268169" cy="295232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圆角矩形 4"/>
          <p:cNvSpPr/>
          <p:nvPr/>
        </p:nvSpPr>
        <p:spPr>
          <a:xfrm>
            <a:off x="585968" y="737042"/>
            <a:ext cx="6744394" cy="535090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zh-CN" altLang="en-US" sz="28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推</a:t>
            </a:r>
            <a:r>
              <a:rPr lang="zh-CN" altLang="en-US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导</a:t>
            </a:r>
            <a:r>
              <a:rPr lang="en-US" altLang="zh-CN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z</a:t>
            </a:r>
            <a:r>
              <a:rPr lang="zh-CN" altLang="en-US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方向运动方程的无量纲化方程。</a:t>
            </a:r>
          </a:p>
        </p:txBody>
      </p:sp>
    </p:spTree>
    <p:extLst>
      <p:ext uri="{BB962C8B-B14F-4D97-AF65-F5344CB8AC3E}">
        <p14:creationId xmlns:p14="http://schemas.microsoft.com/office/powerpoint/2010/main" val="2934042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圆角矩形 1"/>
          <p:cNvSpPr/>
          <p:nvPr/>
        </p:nvSpPr>
        <p:spPr>
          <a:xfrm>
            <a:off x="611560" y="332656"/>
            <a:ext cx="7128792" cy="873125"/>
          </a:xfrm>
          <a:prstGeom prst="round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zh-CN" altLang="en-US" sz="28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大</a:t>
            </a:r>
            <a:r>
              <a:rPr lang="zh-CN" altLang="en-US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尺度下垂直运动方程的零级简</a:t>
            </a:r>
            <a:r>
              <a:rPr lang="zh-CN" altLang="en-US" sz="2800" dirty="0" smtClean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化</a:t>
            </a:r>
            <a:r>
              <a:rPr lang="zh-CN" altLang="en-US" sz="2800" dirty="0">
                <a:solidFill>
                  <a:schemeClr val="tx1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。</a:t>
            </a:r>
          </a:p>
        </p:txBody>
      </p:sp>
      <p:graphicFrame>
        <p:nvGraphicFramePr>
          <p:cNvPr id="4" name="Object 15"/>
          <p:cNvGraphicFramePr>
            <a:graphicFrameLocks noChangeAspect="1"/>
          </p:cNvGraphicFramePr>
          <p:nvPr>
            <p:extLst/>
          </p:nvPr>
        </p:nvGraphicFramePr>
        <p:xfrm>
          <a:off x="539552" y="2512293"/>
          <a:ext cx="8313302" cy="360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3" imgW="5752800" imgH="2489040" progId="Equation.DSMT4">
                  <p:embed/>
                </p:oleObj>
              </mc:Choice>
              <mc:Fallback>
                <p:oleObj name="Equation" r:id="rId3" imgW="5752800" imgH="248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512293"/>
                        <a:ext cx="8313302" cy="360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矩形 4"/>
          <p:cNvSpPr/>
          <p:nvPr/>
        </p:nvSpPr>
        <p:spPr>
          <a:xfrm>
            <a:off x="827584" y="1412776"/>
            <a:ext cx="7344816" cy="870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～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H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～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V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～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m/s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W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～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-2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m/s, </a:t>
            </a:r>
            <a:r>
              <a:rPr lang="el-GR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</a:t>
            </a:r>
            <a:r>
              <a:rPr lang="zh-CN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～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f</a:t>
            </a:r>
            <a:r>
              <a:rPr lang="zh-CN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～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-4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altLang="zh-CN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>
              <a:lnSpc>
                <a:spcPct val="150000"/>
              </a:lnSpc>
            </a:pP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zh-CN" alt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～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10m</a:t>
            </a:r>
            <a:r>
              <a:rPr lang="en-US" altLang="zh-CN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/s,</a:t>
            </a:r>
            <a:r>
              <a:rPr lang="zh-CN" altLang="zh-CN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⊿</a:t>
            </a:r>
            <a:r>
              <a:rPr lang="en-US" altLang="zh-CN" baseline="-2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</a:t>
            </a:r>
            <a:r>
              <a:rPr lang="en-US" altLang="zh-CN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～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1000hPa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068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144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686985"/>
              </p:ext>
            </p:extLst>
          </p:nvPr>
        </p:nvGraphicFramePr>
        <p:xfrm>
          <a:off x="1331640" y="1844824"/>
          <a:ext cx="6180897" cy="2808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2" name="Equation" r:id="rId3" imgW="2387520" imgH="1282680" progId="Equation.DSMT4">
                  <p:embed/>
                </p:oleObj>
              </mc:Choice>
              <mc:Fallback>
                <p:oleObj name="Equation" r:id="rId3" imgW="2387520" imgH="12826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844824"/>
                        <a:ext cx="6180897" cy="28083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53117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544" y="1412776"/>
            <a:ext cx="8396797" cy="4632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44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5"/>
          <p:cNvGraphicFramePr>
            <a:graphicFrameLocks noChangeAspect="1"/>
          </p:cNvGraphicFramePr>
          <p:nvPr>
            <p:extLst/>
          </p:nvPr>
        </p:nvGraphicFramePr>
        <p:xfrm>
          <a:off x="467543" y="404664"/>
          <a:ext cx="8363937" cy="6048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3" imgW="5461000" imgH="3949700" progId="Equation.DSMT4">
                  <p:embed/>
                </p:oleObj>
              </mc:Choice>
              <mc:Fallback>
                <p:oleObj name="Equation" r:id="rId3" imgW="5461000" imgH="39497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3" y="404664"/>
                        <a:ext cx="8363937" cy="60486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9191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235</Words>
  <Application>Microsoft Office PowerPoint</Application>
  <PresentationFormat>全屏显示(4:3)</PresentationFormat>
  <Paragraphs>7</Paragraphs>
  <Slides>7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7</vt:i4>
      </vt:variant>
    </vt:vector>
  </HeadingPairs>
  <TitlesOfParts>
    <vt:vector size="15" baseType="lpstr">
      <vt:lpstr>黑体</vt:lpstr>
      <vt:lpstr>宋体</vt:lpstr>
      <vt:lpstr>Arial</vt:lpstr>
      <vt:lpstr>Calibri</vt:lpstr>
      <vt:lpstr>Times New Roman</vt:lpstr>
      <vt:lpstr>Office 主题</vt:lpstr>
      <vt:lpstr>Equation</vt:lpstr>
      <vt:lpstr>MathType 6.0 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qiu</dc:creator>
  <cp:lastModifiedBy>qiu</cp:lastModifiedBy>
  <cp:revision>20</cp:revision>
  <dcterms:created xsi:type="dcterms:W3CDTF">2016-03-15T05:34:36Z</dcterms:created>
  <dcterms:modified xsi:type="dcterms:W3CDTF">2019-04-01T05:43:34Z</dcterms:modified>
</cp:coreProperties>
</file>