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918507"/>
              </p:ext>
            </p:extLst>
          </p:nvPr>
        </p:nvGraphicFramePr>
        <p:xfrm>
          <a:off x="650875" y="188913"/>
          <a:ext cx="7700963" cy="643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4711680" imgH="3936960" progId="Equation.DSMT4">
                  <p:embed/>
                </p:oleObj>
              </mc:Choice>
              <mc:Fallback>
                <p:oleObj name="Equation" r:id="rId3" imgW="4711680" imgH="3936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188913"/>
                        <a:ext cx="7700963" cy="643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010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459901"/>
              </p:ext>
            </p:extLst>
          </p:nvPr>
        </p:nvGraphicFramePr>
        <p:xfrm>
          <a:off x="395536" y="404664"/>
          <a:ext cx="8405812" cy="606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5143320" imgH="3708360" progId="Equation.DSMT4">
                  <p:embed/>
                </p:oleObj>
              </mc:Choice>
              <mc:Fallback>
                <p:oleObj name="Equation" r:id="rId3" imgW="5143320" imgH="3708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04664"/>
                        <a:ext cx="8405812" cy="606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1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954281"/>
              </p:ext>
            </p:extLst>
          </p:nvPr>
        </p:nvGraphicFramePr>
        <p:xfrm>
          <a:off x="323528" y="1196752"/>
          <a:ext cx="8604448" cy="4663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5511600" imgH="2984400" progId="Equation.DSMT4">
                  <p:embed/>
                </p:oleObj>
              </mc:Choice>
              <mc:Fallback>
                <p:oleObj name="Equation" r:id="rId3" imgW="5511600" imgH="298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196752"/>
                        <a:ext cx="8604448" cy="46631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955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0</Words>
  <Application>Microsoft Office PowerPoint</Application>
  <PresentationFormat>全屏显示(4:3)</PresentationFormat>
  <Paragraphs>0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Office 主题</vt:lpstr>
      <vt:lpstr>Equation</vt:lpstr>
      <vt:lpstr>MathType 6.0 Equation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qiu</dc:creator>
  <cp:lastModifiedBy>qiu</cp:lastModifiedBy>
  <cp:revision>39</cp:revision>
  <dcterms:created xsi:type="dcterms:W3CDTF">2016-03-15T05:34:36Z</dcterms:created>
  <dcterms:modified xsi:type="dcterms:W3CDTF">2019-04-26T02:16:28Z</dcterms:modified>
</cp:coreProperties>
</file>