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341626"/>
              </p:ext>
            </p:extLst>
          </p:nvPr>
        </p:nvGraphicFramePr>
        <p:xfrm>
          <a:off x="251521" y="188640"/>
          <a:ext cx="8640959" cy="1329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" imgW="5600520" imgH="863280" progId="Equation.DSMT4">
                  <p:embed/>
                </p:oleObj>
              </mc:Choice>
              <mc:Fallback>
                <p:oleObj name="Equation" r:id="rId3" imgW="560052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1" y="188640"/>
                        <a:ext cx="8640959" cy="13291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657327"/>
              </p:ext>
            </p:extLst>
          </p:nvPr>
        </p:nvGraphicFramePr>
        <p:xfrm>
          <a:off x="1000125" y="1844824"/>
          <a:ext cx="7143750" cy="468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5" imgW="4292280" imgH="2819160" progId="Equation.DSMT4">
                  <p:embed/>
                </p:oleObj>
              </mc:Choice>
              <mc:Fallback>
                <p:oleObj name="Equation" r:id="rId5" imgW="4292280" imgH="281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844824"/>
                        <a:ext cx="7143750" cy="468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707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331473"/>
              </p:ext>
            </p:extLst>
          </p:nvPr>
        </p:nvGraphicFramePr>
        <p:xfrm>
          <a:off x="467544" y="476672"/>
          <a:ext cx="8304212" cy="590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5981400" imgH="4267080" progId="Equation.DSMT4">
                  <p:embed/>
                </p:oleObj>
              </mc:Choice>
              <mc:Fallback>
                <p:oleObj name="Equation" r:id="rId3" imgW="5981400" imgH="4267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76672"/>
                        <a:ext cx="8304212" cy="590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502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546584"/>
              </p:ext>
            </p:extLst>
          </p:nvPr>
        </p:nvGraphicFramePr>
        <p:xfrm>
          <a:off x="971600" y="404664"/>
          <a:ext cx="4865688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3" imgW="3098520" imgH="1600200" progId="Equation.DSMT4">
                  <p:embed/>
                </p:oleObj>
              </mc:Choice>
              <mc:Fallback>
                <p:oleObj name="Equation" r:id="rId3" imgW="3098520" imgH="1600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04664"/>
                        <a:ext cx="4865688" cy="250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449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0</Words>
  <Application>Microsoft Office PowerPoint</Application>
  <PresentationFormat>全屏显示(4:3)</PresentationFormat>
  <Paragraphs>0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Office 主题</vt:lpstr>
      <vt:lpstr>Equation</vt:lpstr>
      <vt:lpstr>MathType 6.0 Equation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qiu</dc:creator>
  <cp:lastModifiedBy>qiu</cp:lastModifiedBy>
  <cp:revision>29</cp:revision>
  <dcterms:created xsi:type="dcterms:W3CDTF">2016-03-15T05:34:36Z</dcterms:created>
  <dcterms:modified xsi:type="dcterms:W3CDTF">2019-05-30T10:45:47Z</dcterms:modified>
</cp:coreProperties>
</file>